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16" r:id="rId4"/>
    <p:sldId id="317" r:id="rId5"/>
    <p:sldId id="274" r:id="rId6"/>
    <p:sldId id="258" r:id="rId7"/>
    <p:sldId id="275" r:id="rId8"/>
    <p:sldId id="311" r:id="rId9"/>
    <p:sldId id="312" r:id="rId10"/>
    <p:sldId id="291" r:id="rId11"/>
    <p:sldId id="292" r:id="rId12"/>
    <p:sldId id="293" r:id="rId13"/>
    <p:sldId id="289" r:id="rId14"/>
    <p:sldId id="290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3" r:id="rId33"/>
    <p:sldId id="314" r:id="rId34"/>
    <p:sldId id="286" r:id="rId35"/>
    <p:sldId id="282" r:id="rId36"/>
    <p:sldId id="283" r:id="rId37"/>
    <p:sldId id="284" r:id="rId38"/>
    <p:sldId id="285" r:id="rId39"/>
    <p:sldId id="276" r:id="rId40"/>
    <p:sldId id="277" r:id="rId41"/>
    <p:sldId id="278" r:id="rId42"/>
    <p:sldId id="279" r:id="rId43"/>
    <p:sldId id="280" r:id="rId44"/>
    <p:sldId id="281" r:id="rId45"/>
    <p:sldId id="264" r:id="rId46"/>
    <p:sldId id="265" r:id="rId47"/>
    <p:sldId id="266" r:id="rId48"/>
    <p:sldId id="267" r:id="rId49"/>
    <p:sldId id="268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19" d="100"/>
          <a:sy n="119" d="100"/>
        </p:scale>
        <p:origin x="-9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19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Lab1:Google IP?</a:t>
            </a:r>
          </a:p>
          <a:p>
            <a:r>
              <a:rPr lang="en-US" altLang="zh-TW" dirty="0" smtClean="0"/>
              <a:t>Lab2:Dns Server IP?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06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20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23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Dns</a:t>
            </a:r>
            <a:r>
              <a:rPr lang="en-US" altLang="zh-TW" dirty="0" smtClean="0"/>
              <a:t> format</a:t>
            </a:r>
          </a:p>
          <a:p>
            <a:r>
              <a:rPr lang="en-US" altLang="zh-TW" dirty="0" err="1" smtClean="0"/>
              <a:t>Ip</a:t>
            </a:r>
            <a:r>
              <a:rPr lang="en-US" altLang="zh-TW" dirty="0" smtClean="0"/>
              <a:t> format</a:t>
            </a:r>
          </a:p>
          <a:p>
            <a:r>
              <a:rPr lang="en-US" altLang="zh-TW" dirty="0" err="1" smtClean="0"/>
              <a:t>Udp</a:t>
            </a:r>
            <a:r>
              <a:rPr lang="en-US" altLang="zh-TW" dirty="0" smtClean="0"/>
              <a:t> format</a:t>
            </a:r>
          </a:p>
          <a:p>
            <a:r>
              <a:rPr lang="en-US" altLang="zh-TW" dirty="0" err="1" smtClean="0"/>
              <a:t>Tcp</a:t>
            </a:r>
            <a:r>
              <a:rPr lang="en-US" altLang="zh-TW" dirty="0" smtClean="0"/>
              <a:t> format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759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23 30 31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577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2610</Words>
  <Application>Microsoft Office PowerPoint</Application>
  <PresentationFormat>自訂</PresentationFormat>
  <Paragraphs>256</Paragraphs>
  <Slides>49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1" baseType="lpstr">
      <vt:lpstr>Office 佈景主題</vt:lpstr>
      <vt:lpstr>點陣圖影像</vt:lpstr>
      <vt:lpstr>PowerPoint 簡報</vt:lpstr>
      <vt:lpstr>PowerPoint 簡報</vt:lpstr>
      <vt:lpstr>PowerPoint 簡報</vt:lpstr>
      <vt:lpstr>23 30 31 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KSUIE</cp:lastModifiedBy>
  <cp:revision>11</cp:revision>
  <dcterms:created xsi:type="dcterms:W3CDTF">2019-10-01T08:20:58Z</dcterms:created>
  <dcterms:modified xsi:type="dcterms:W3CDTF">2019-10-02T13:26:34Z</dcterms:modified>
</cp:coreProperties>
</file>